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82375D-DD56-472B-A154-4071242E9B3A}" v="4" dt="2023-06-20T11:44:12.6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0DF2-9A05-4D4B-A7E9-ED13ADF520B3}" type="datetimeFigureOut">
              <a:rPr lang="en-GB" smtClean="0"/>
              <a:t>20/06/2023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570F2-41FC-4194-9D03-4357C3671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230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0DF2-9A05-4D4B-A7E9-ED13ADF520B3}" type="datetimeFigureOut">
              <a:rPr lang="en-GB" smtClean="0"/>
              <a:t>20/06/2023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570F2-41FC-4194-9D03-4357C3671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481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0DF2-9A05-4D4B-A7E9-ED13ADF520B3}" type="datetimeFigureOut">
              <a:rPr lang="en-GB" smtClean="0"/>
              <a:t>20/06/2023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570F2-41FC-4194-9D03-4357C3671866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568571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0DF2-9A05-4D4B-A7E9-ED13ADF520B3}" type="datetimeFigureOut">
              <a:rPr lang="en-GB" smtClean="0"/>
              <a:t>20/06/2023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570F2-41FC-4194-9D03-4357C3671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773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0DF2-9A05-4D4B-A7E9-ED13ADF520B3}" type="datetimeFigureOut">
              <a:rPr lang="en-GB" smtClean="0"/>
              <a:t>20/06/2023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570F2-41FC-4194-9D03-4357C3671866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446068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0DF2-9A05-4D4B-A7E9-ED13ADF520B3}" type="datetimeFigureOut">
              <a:rPr lang="en-GB" smtClean="0"/>
              <a:t>20/06/2023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570F2-41FC-4194-9D03-4357C3671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6037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0DF2-9A05-4D4B-A7E9-ED13ADF520B3}" type="datetimeFigureOut">
              <a:rPr lang="en-GB" smtClean="0"/>
              <a:t>20/06/2023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570F2-41FC-4194-9D03-4357C3671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7872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0DF2-9A05-4D4B-A7E9-ED13ADF520B3}" type="datetimeFigureOut">
              <a:rPr lang="en-GB" smtClean="0"/>
              <a:t>20/06/2023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570F2-41FC-4194-9D03-4357C3671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202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0DF2-9A05-4D4B-A7E9-ED13ADF520B3}" type="datetimeFigureOut">
              <a:rPr lang="en-GB" smtClean="0"/>
              <a:t>20/06/2023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570F2-41FC-4194-9D03-4357C3671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909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0DF2-9A05-4D4B-A7E9-ED13ADF520B3}" type="datetimeFigureOut">
              <a:rPr lang="en-GB" smtClean="0"/>
              <a:t>20/06/2023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570F2-41FC-4194-9D03-4357C3671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904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0DF2-9A05-4D4B-A7E9-ED13ADF520B3}" type="datetimeFigureOut">
              <a:rPr lang="en-GB" smtClean="0"/>
              <a:t>20/06/2023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570F2-41FC-4194-9D03-4357C3671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294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0DF2-9A05-4D4B-A7E9-ED13ADF520B3}" type="datetimeFigureOut">
              <a:rPr lang="en-GB" smtClean="0"/>
              <a:t>20/06/2023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570F2-41FC-4194-9D03-4357C3671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371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0DF2-9A05-4D4B-A7E9-ED13ADF520B3}" type="datetimeFigureOut">
              <a:rPr lang="en-GB" smtClean="0"/>
              <a:t>20/06/2023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570F2-41FC-4194-9D03-4357C3671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7405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0DF2-9A05-4D4B-A7E9-ED13ADF520B3}" type="datetimeFigureOut">
              <a:rPr lang="en-GB" smtClean="0"/>
              <a:t>20/06/2023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570F2-41FC-4194-9D03-4357C3671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324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0DF2-9A05-4D4B-A7E9-ED13ADF520B3}" type="datetimeFigureOut">
              <a:rPr lang="en-GB" smtClean="0"/>
              <a:t>20/06/2023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570F2-41FC-4194-9D03-4357C3671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998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0DF2-9A05-4D4B-A7E9-ED13ADF520B3}" type="datetimeFigureOut">
              <a:rPr lang="en-GB" smtClean="0"/>
              <a:t>20/06/2023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570F2-41FC-4194-9D03-4357C3671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133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00DF2-9A05-4D4B-A7E9-ED13ADF520B3}" type="datetimeFigureOut">
              <a:rPr lang="en-GB" smtClean="0"/>
              <a:t>20/06/2023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5A570F2-41FC-4194-9D03-4357C3671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931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juguemos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FE670-763A-B481-DCF1-43AFE753A8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 Level Spanish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9CAD2-DD94-9FD7-2D7C-4F8C4D1D95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Bridging work</a:t>
            </a:r>
          </a:p>
        </p:txBody>
      </p:sp>
      <p:pic>
        <p:nvPicPr>
          <p:cNvPr id="7" name="Picture 6" descr="A picture containing font, graphics, logo, design&#10;&#10;Description automatically generated">
            <a:extLst>
              <a:ext uri="{FF2B5EF4-FFF2-40B4-BE49-F238E27FC236}">
                <a16:creationId xmlns:a16="http://schemas.microsoft.com/office/drawing/2014/main" id="{F02BBC8F-4D23-7ED1-F206-F49562DF87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610" y="5223932"/>
            <a:ext cx="1333832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21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89013-29BF-C8AA-8BFB-448E00667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37" y="129994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Here are the topics we will study Year 1. Translate them into English.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E442AE-FDEC-11B8-165D-67670C19DA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90688"/>
            <a:ext cx="12192000" cy="4941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559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F6E23-D410-70F2-083C-2DC28D97C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966" y="1341120"/>
            <a:ext cx="11092543" cy="5320937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Choose one topic from Theme 1 that really interests you. </a:t>
            </a:r>
          </a:p>
          <a:p>
            <a:pPr marL="0" indent="0">
              <a:buNone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Write between 100 and 150 words about it.</a:t>
            </a:r>
          </a:p>
          <a:p>
            <a:pPr marL="0" indent="0">
              <a:buNone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Mention:</a:t>
            </a:r>
          </a:p>
          <a:p>
            <a:pPr marL="514350" indent="-514350">
              <a:buAutoNum type="alphaLcParenR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Why the topic interests you</a:t>
            </a:r>
          </a:p>
          <a:p>
            <a:pPr marL="514350" indent="-514350">
              <a:buAutoNum type="alphaLcParenR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Your opinions on the topic in general</a:t>
            </a:r>
          </a:p>
          <a:p>
            <a:pPr marL="514350" indent="-514350">
              <a:buAutoNum type="alphaLcParenR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C7D162E-2082-C935-5CF1-07594F575CA3}"/>
              </a:ext>
            </a:extLst>
          </p:cNvPr>
          <p:cNvSpPr txBox="1">
            <a:spLocks/>
          </p:cNvSpPr>
          <p:nvPr/>
        </p:nvSpPr>
        <p:spPr>
          <a:xfrm>
            <a:off x="269966" y="7216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Task 1 – Writing task</a:t>
            </a:r>
          </a:p>
        </p:txBody>
      </p:sp>
    </p:spTree>
    <p:extLst>
      <p:ext uri="{BB962C8B-B14F-4D97-AF65-F5344CB8AC3E}">
        <p14:creationId xmlns:p14="http://schemas.microsoft.com/office/powerpoint/2010/main" val="1932774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F6E23-D410-70F2-083C-2DC28D97C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966" y="1341120"/>
            <a:ext cx="11092543" cy="5320937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Choose one topic from Theme 2 and do some research into one aspect related to the Spanish-Speaking world.  Prepare to present your research in September.</a:t>
            </a:r>
          </a:p>
          <a:p>
            <a:pPr marL="0" indent="0">
              <a:buNone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Your presentation should include:</a:t>
            </a:r>
          </a:p>
          <a:p>
            <a:pPr marL="514350" indent="-514350">
              <a:buAutoNum type="alphaLcParenR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Why you chose that area of research</a:t>
            </a:r>
          </a:p>
          <a:p>
            <a:pPr marL="514350" indent="-514350">
              <a:buAutoNum type="alphaLcParenR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What you learnt from your research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C7D162E-2082-C935-5CF1-07594F575CA3}"/>
              </a:ext>
            </a:extLst>
          </p:cNvPr>
          <p:cNvSpPr txBox="1">
            <a:spLocks/>
          </p:cNvSpPr>
          <p:nvPr/>
        </p:nvSpPr>
        <p:spPr>
          <a:xfrm>
            <a:off x="269966" y="7216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Task 2 – Research Task</a:t>
            </a:r>
          </a:p>
        </p:txBody>
      </p:sp>
    </p:spTree>
    <p:extLst>
      <p:ext uri="{BB962C8B-B14F-4D97-AF65-F5344CB8AC3E}">
        <p14:creationId xmlns:p14="http://schemas.microsoft.com/office/powerpoint/2010/main" val="3579710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F6E23-D410-70F2-083C-2DC28D97C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966" y="1341120"/>
            <a:ext cx="11092543" cy="5320937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Complete the comprehension tasks on the documents</a:t>
            </a:r>
          </a:p>
          <a:p>
            <a:pPr marL="0" indent="0">
              <a:buNone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lphaLcParenR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Topic 1 – Changes in the Family</a:t>
            </a:r>
          </a:p>
          <a:p>
            <a:pPr marL="514350" indent="-514350">
              <a:buAutoNum type="alphaLcParenR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Topic 2 – Cyberspace</a:t>
            </a:r>
          </a:p>
          <a:p>
            <a:pPr marL="514350" indent="-514350">
              <a:buAutoNum type="alphaLcParenR"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Print a copy and bring it in September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C7D162E-2082-C935-5CF1-07594F575CA3}"/>
              </a:ext>
            </a:extLst>
          </p:cNvPr>
          <p:cNvSpPr txBox="1">
            <a:spLocks/>
          </p:cNvSpPr>
          <p:nvPr/>
        </p:nvSpPr>
        <p:spPr>
          <a:xfrm>
            <a:off x="269966" y="7216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Task 3 – Comprehension Task</a:t>
            </a:r>
          </a:p>
        </p:txBody>
      </p:sp>
    </p:spTree>
    <p:extLst>
      <p:ext uri="{BB962C8B-B14F-4D97-AF65-F5344CB8AC3E}">
        <p14:creationId xmlns:p14="http://schemas.microsoft.com/office/powerpoint/2010/main" val="1277170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F6E23-D410-70F2-083C-2DC28D97C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966" y="1341120"/>
            <a:ext cx="11092543" cy="53209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Grammar is a major part of A Level Spanish, so head over to the following website to practise your verbs!</a:t>
            </a:r>
          </a:p>
          <a:p>
            <a:pPr marL="0" indent="0">
              <a:buNone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www.conjuguemos.com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Click “library” at the top right, and then Spanish Verbs.  As a starting point, focus on:</a:t>
            </a:r>
          </a:p>
          <a:p>
            <a:pPr marL="514350" indent="-514350">
              <a:buAutoNum type="alphaLcParenR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Present tense (regular verbs)</a:t>
            </a:r>
          </a:p>
          <a:p>
            <a:pPr marL="514350" indent="-514350">
              <a:buAutoNum type="alphaLcParenR"/>
            </a:pP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Preterite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tense (regular verbs)</a:t>
            </a:r>
          </a:p>
          <a:p>
            <a:pPr marL="514350" indent="-514350">
              <a:buAutoNum type="alphaLcParenR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Imperfect tense (all verbs)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C7D162E-2082-C935-5CF1-07594F575CA3}"/>
              </a:ext>
            </a:extLst>
          </p:cNvPr>
          <p:cNvSpPr txBox="1">
            <a:spLocks/>
          </p:cNvSpPr>
          <p:nvPr/>
        </p:nvSpPr>
        <p:spPr>
          <a:xfrm>
            <a:off x="269966" y="7216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Extension Task</a:t>
            </a:r>
          </a:p>
        </p:txBody>
      </p:sp>
    </p:spTree>
    <p:extLst>
      <p:ext uri="{BB962C8B-B14F-4D97-AF65-F5344CB8AC3E}">
        <p14:creationId xmlns:p14="http://schemas.microsoft.com/office/powerpoint/2010/main" val="146784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1753A-2E9A-836E-390B-BB31F7AE3D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Have a great summer!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59D0A4-DA8E-19A1-BD28-C4ABFDA6A6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See you in September!</a:t>
            </a:r>
          </a:p>
        </p:txBody>
      </p:sp>
    </p:spTree>
    <p:extLst>
      <p:ext uri="{BB962C8B-B14F-4D97-AF65-F5344CB8AC3E}">
        <p14:creationId xmlns:p14="http://schemas.microsoft.com/office/powerpoint/2010/main" val="90122341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</TotalTime>
  <Words>219</Words>
  <Application>Microsoft Office PowerPoint</Application>
  <PresentationFormat>Widescreen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A Level Spanish</vt:lpstr>
      <vt:lpstr>Here are the topics we will study Year 1. Translate them into English.</vt:lpstr>
      <vt:lpstr>PowerPoint Presentation</vt:lpstr>
      <vt:lpstr>PowerPoint Presentation</vt:lpstr>
      <vt:lpstr>PowerPoint Presentation</vt:lpstr>
      <vt:lpstr>PowerPoint Presentation</vt:lpstr>
      <vt:lpstr>Have a great summer!</vt:lpstr>
    </vt:vector>
  </TitlesOfParts>
  <Company>Ifield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Level Spanish</dc:title>
  <dc:creator>I BROWN</dc:creator>
  <cp:lastModifiedBy>D WARD</cp:lastModifiedBy>
  <cp:revision>2</cp:revision>
  <dcterms:created xsi:type="dcterms:W3CDTF">2023-06-20T10:55:58Z</dcterms:created>
  <dcterms:modified xsi:type="dcterms:W3CDTF">2023-06-20T16:45:38Z</dcterms:modified>
</cp:coreProperties>
</file>